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464" r:id="rId4"/>
    <p:sldId id="465" r:id="rId5"/>
    <p:sldId id="463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manda Osborn" initials="AO" lastIdx="4" clrIdx="0">
    <p:extLst>
      <p:ext uri="{19B8F6BF-5375-455C-9EA6-DF929625EA0E}">
        <p15:presenceInfo xmlns:p15="http://schemas.microsoft.com/office/powerpoint/2012/main" userId="677689e3c426674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69696"/>
    <a:srgbClr val="015E88"/>
    <a:srgbClr val="076324"/>
    <a:srgbClr val="002F7D"/>
    <a:srgbClr val="0073A5"/>
    <a:srgbClr val="005D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64" d="100"/>
          <a:sy n="64" d="100"/>
        </p:scale>
        <p:origin x="68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4711885-D4A1-410A-841D-A56CAAD6E52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569B659-9684-49EA-8421-0A162B03EE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rgbClr val="0073A5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2D9F6B-4940-4EBF-A78B-99E33BEC2D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50411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E48583E-4F93-4825-8C28-7AFCB8FB5BF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6223413-0CF9-4B1E-BE84-428876F18C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154751"/>
            <a:ext cx="9144000" cy="2387600"/>
          </a:xfrm>
        </p:spPr>
        <p:txBody>
          <a:bodyPr anchor="b"/>
          <a:lstStyle>
            <a:lvl1pPr algn="l">
              <a:defRPr sz="6000">
                <a:solidFill>
                  <a:srgbClr val="0073A5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81313F7-BC33-4F7A-9A12-B0E5FFBC34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634426"/>
            <a:ext cx="9144000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592483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7F8EF31-96D3-40F7-8E21-F5DE42592EF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CB4CF4E-D86F-4A1B-94DA-44FE3DE3B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5385"/>
            <a:ext cx="6368647" cy="708164"/>
          </a:xfrm>
        </p:spPr>
        <p:txBody>
          <a:bodyPr>
            <a:normAutofit/>
          </a:bodyPr>
          <a:lstStyle>
            <a:lvl1pPr>
              <a:defRPr sz="3200">
                <a:solidFill>
                  <a:srgbClr val="0073A5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C7CEEA-1F75-456F-805E-9D809E2024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6"/>
            <a:ext cx="10515600" cy="412969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60794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61A485F9-B0CD-4283-82CE-0011887C5AC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7CD558D-DF2A-4C22-BAF4-73BFB4F779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9463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200" dirty="0">
                <a:solidFill>
                  <a:srgbClr val="0073A5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6B9F30-884E-4FA2-8867-899DB2EC43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04A6A2-31E6-473E-B186-F920D2F1F9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405759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BA8D2E40-4F7B-4DF2-9ADC-64CA8943914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EC21DC5-1B28-4A8C-AE8B-906524855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71824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200" dirty="0">
                <a:solidFill>
                  <a:srgbClr val="0073A5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EBD285-A197-46DB-9053-17D55BE80E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64EF8B-CEED-4576-8581-F7B4A75F91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4854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DBE320B-4D98-4238-B801-5CA041DC15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22F971C-C4C7-4EC1-9201-55BCF5EE8B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4854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64674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F33CB2A9-6813-418C-A901-C0B88BB5E4E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C909B88-35B9-46A2-9271-F464F92973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rgbClr val="0073A5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BB1E00-ED64-4708-93B4-82EEFE7BD7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480438-2625-462D-BF4F-F6CAF06685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72867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09D6797B-1F65-411D-A3EB-F7D37A4727D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4C92F14-A14F-4C29-999A-8BDBFCA426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rgbClr val="0073A5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2231C87-C396-453A-8927-4F5BBC5E40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D9BF09-6560-47D9-B974-5357A06AC2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11774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8F29642-1A82-4CCE-B393-34AFF50EF5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5E3B47-D2C8-4468-A798-AE9A999033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37F1A9-AD53-46AF-99C1-0F678215C4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D3C939-FBFC-49E6-ACBD-0D0FAA9515C7}" type="datetimeFigureOut">
              <a:rPr lang="en-US" smtClean="0"/>
              <a:t>12/21/2020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23D120-71D2-41EC-9A08-ADF8FA80FE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DDD204-5787-4978-8ADE-4AB8DF42E7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A808BC-7794-41E7-9CCB-D82F4503F1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029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49" r:id="rId2"/>
    <p:sldLayoutId id="2147483650" r:id="rId3"/>
    <p:sldLayoutId id="2147483652" r:id="rId4"/>
    <p:sldLayoutId id="2147483653" r:id="rId5"/>
    <p:sldLayoutId id="2147483656" r:id="rId6"/>
    <p:sldLayoutId id="2147483657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9.png"/><Relationship Id="rId3" Type="http://schemas.openxmlformats.org/officeDocument/2006/relationships/hyperlink" Target="ieee-ceda.org" TargetMode="External"/><Relationship Id="rId7" Type="http://schemas.openxmlformats.org/officeDocument/2006/relationships/hyperlink" Target="https://twitter.com/ieeeceda?lang=en" TargetMode="External"/><Relationship Id="rId12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hyperlink" Target="youtube.com/IEEECouncilonElectronicDesignAutomation" TargetMode="External"/><Relationship Id="rId5" Type="http://schemas.openxmlformats.org/officeDocument/2006/relationships/hyperlink" Target="https://www.facebook.com/ieeeceda" TargetMode="External"/><Relationship Id="rId10" Type="http://schemas.openxmlformats.org/officeDocument/2006/relationships/image" Target="../media/image7.png"/><Relationship Id="rId4" Type="http://schemas.openxmlformats.org/officeDocument/2006/relationships/image" Target="../media/image4.png"/><Relationship Id="rId9" Type="http://schemas.openxmlformats.org/officeDocument/2006/relationships/hyperlink" Target="linkedin.com/groups/8343531" TargetMode="External"/><Relationship Id="rId14" Type="http://schemas.openxmlformats.org/officeDocument/2006/relationships/image" Target="../media/image10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Picture 63">
            <a:extLst>
              <a:ext uri="{FF2B5EF4-FFF2-40B4-BE49-F238E27FC236}">
                <a16:creationId xmlns:a16="http://schemas.microsoft.com/office/drawing/2014/main" id="{393D2CBE-DEFA-43B2-A704-5876ECBC79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9402" y="2636187"/>
            <a:ext cx="7153195" cy="158562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5168507-59E7-4EED-91DC-45C939D6299B}"/>
              </a:ext>
            </a:extLst>
          </p:cNvPr>
          <p:cNvSpPr txBox="1"/>
          <p:nvPr/>
        </p:nvSpPr>
        <p:spPr>
          <a:xfrm>
            <a:off x="4479660" y="4278276"/>
            <a:ext cx="346417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solidFill>
                  <a:srgbClr val="0073A5"/>
                </a:solidFill>
              </a:rPr>
              <a:t>ieee-sensors.org</a:t>
            </a:r>
          </a:p>
        </p:txBody>
      </p:sp>
    </p:spTree>
    <p:extLst>
      <p:ext uri="{BB962C8B-B14F-4D97-AF65-F5344CB8AC3E}">
        <p14:creationId xmlns:p14="http://schemas.microsoft.com/office/powerpoint/2010/main" val="30713190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C6B765-14EF-4111-85EB-839AAD1DE4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8059" y="2966835"/>
            <a:ext cx="6055333" cy="924330"/>
          </a:xfrm>
        </p:spPr>
        <p:txBody>
          <a:bodyPr/>
          <a:lstStyle/>
          <a:p>
            <a:r>
              <a:rPr lang="en-US" dirty="0"/>
              <a:t>Acknowledgement</a:t>
            </a:r>
            <a:endParaRPr lang="en-US" dirty="0">
              <a:solidFill>
                <a:srgbClr val="0073A5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DA7A2A-5ABD-4D51-8148-942BF0C631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98059" y="3891165"/>
            <a:ext cx="7315200" cy="1500187"/>
          </a:xfrm>
        </p:spPr>
        <p:txBody>
          <a:bodyPr>
            <a:normAutofit/>
          </a:bodyPr>
          <a:lstStyle/>
          <a:p>
            <a:pPr marL="0" lvl="0" indent="0" fontAlgn="base">
              <a:spcAft>
                <a:spcPct val="0"/>
              </a:spcAft>
              <a:buClr>
                <a:srgbClr val="0066A1"/>
              </a:buClr>
              <a:buNone/>
            </a:pPr>
            <a:r>
              <a:rPr lang="en-CA" altLang="en-US" sz="3200" dirty="0">
                <a:latin typeface="+mj-lt"/>
              </a:rPr>
              <a:t>The presenter wishes to acknowledge the IEEE Sensors Council for their kind support under the Distinguished Lecturer program.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066035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B06224-C24D-493A-9797-1ED5D744864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296299-FEFD-4C39-83C7-B1B26D73FA0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121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956052-84B0-47E5-98AE-ED4D21AF4F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ECF513-6578-40B7-8C3E-1414EF79AC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1094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24F2852-D298-4978-A551-5D7A0E9556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4523" y="2603855"/>
            <a:ext cx="2692678" cy="596877"/>
          </a:xfrm>
          <a:prstGeom prst="rect">
            <a:avLst/>
          </a:prstGeom>
        </p:spPr>
      </p:pic>
      <p:sp>
        <p:nvSpPr>
          <p:cNvPr id="5" name="Subtitle 2">
            <a:extLst>
              <a:ext uri="{FF2B5EF4-FFF2-40B4-BE49-F238E27FC236}">
                <a16:creationId xmlns:a16="http://schemas.microsoft.com/office/drawing/2014/main" id="{0D2AFF0C-76F0-4B65-964F-1A7FCF867A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97272" y="815230"/>
            <a:ext cx="2638161" cy="369332"/>
          </a:xfrm>
        </p:spPr>
        <p:txBody>
          <a:bodyPr wrap="square">
            <a:sp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rPr>
              <a:t>ieee-sensors.org</a:t>
            </a:r>
          </a:p>
        </p:txBody>
      </p:sp>
      <p:pic>
        <p:nvPicPr>
          <p:cNvPr id="6" name="Picture 5">
            <a:hlinkClick r:id="rId3" action="ppaction://hlinkfile"/>
            <a:extLst>
              <a:ext uri="{FF2B5EF4-FFF2-40B4-BE49-F238E27FC236}">
                <a16:creationId xmlns:a16="http://schemas.microsoft.com/office/drawing/2014/main" id="{E396D2FE-2965-4A71-8DEB-66116E0309D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006169" y="540580"/>
            <a:ext cx="457200" cy="4572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6D069FF-B9A1-4F53-AC35-B3E3FEC7D1FC}"/>
              </a:ext>
            </a:extLst>
          </p:cNvPr>
          <p:cNvSpPr txBox="1"/>
          <p:nvPr/>
        </p:nvSpPr>
        <p:spPr>
          <a:xfrm>
            <a:off x="1317413" y="3568893"/>
            <a:ext cx="33851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Stay up to date on all Sensors news and events!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BF8A0768-EEB5-4592-B40B-E13ED64417DB}"/>
              </a:ext>
            </a:extLst>
          </p:cNvPr>
          <p:cNvSpPr txBox="1">
            <a:spLocks/>
          </p:cNvSpPr>
          <p:nvPr/>
        </p:nvSpPr>
        <p:spPr>
          <a:xfrm>
            <a:off x="6597273" y="539614"/>
            <a:ext cx="2063196" cy="341632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Website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4EB387A9-7E67-40F8-A262-3457B12D3EBD}"/>
              </a:ext>
            </a:extLst>
          </p:cNvPr>
          <p:cNvGrpSpPr/>
          <p:nvPr/>
        </p:nvGrpSpPr>
        <p:grpSpPr>
          <a:xfrm>
            <a:off x="6006169" y="1454449"/>
            <a:ext cx="6045200" cy="659883"/>
            <a:chOff x="5137489" y="2116333"/>
            <a:chExt cx="6045200" cy="659883"/>
          </a:xfrm>
        </p:grpSpPr>
        <p:pic>
          <p:nvPicPr>
            <p:cNvPr id="10" name="Picture 9">
              <a:hlinkClick r:id="rId5"/>
              <a:extLst>
                <a:ext uri="{FF2B5EF4-FFF2-40B4-BE49-F238E27FC236}">
                  <a16:creationId xmlns:a16="http://schemas.microsoft.com/office/drawing/2014/main" id="{8D8BF9C0-9B4D-453B-9046-F3B7340B1502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5137489" y="2143632"/>
              <a:ext cx="457200" cy="457200"/>
            </a:xfrm>
            <a:prstGeom prst="rect">
              <a:avLst/>
            </a:prstGeom>
          </p:spPr>
        </p:pic>
        <p:sp>
          <p:nvSpPr>
            <p:cNvPr id="11" name="Subtitle 2">
              <a:extLst>
                <a:ext uri="{FF2B5EF4-FFF2-40B4-BE49-F238E27FC236}">
                  <a16:creationId xmlns:a16="http://schemas.microsoft.com/office/drawing/2014/main" id="{DB5EBB55-E3D8-4B5F-A564-F8D4E4C13EA1}"/>
                </a:ext>
              </a:extLst>
            </p:cNvPr>
            <p:cNvSpPr txBox="1">
              <a:spLocks/>
            </p:cNvSpPr>
            <p:nvPr/>
          </p:nvSpPr>
          <p:spPr>
            <a:xfrm>
              <a:off x="5728593" y="2406884"/>
              <a:ext cx="5454096" cy="369332"/>
            </a:xfrm>
            <a:prstGeom prst="rect">
              <a:avLst/>
            </a:prstGeom>
          </p:spPr>
          <p:txBody>
            <a:bodyPr vert="horz" wrap="square" lIns="91440" tIns="45720" rIns="91440" bIns="45720" rtlCol="0">
              <a:sp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bg1">
                      <a:lumMod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j-lt"/>
                  <a:ea typeface="Open Sans Light" panose="020B0306030504020204" pitchFamily="34" charset="0"/>
                  <a:cs typeface="Open Sans Light" panose="020B0306030504020204" pitchFamily="34" charset="0"/>
                </a:rPr>
                <a:t>facebook.com/IEEESensorsCouncil</a:t>
              </a:r>
            </a:p>
          </p:txBody>
        </p:sp>
        <p:sp>
          <p:nvSpPr>
            <p:cNvPr id="12" name="Subtitle 2">
              <a:extLst>
                <a:ext uri="{FF2B5EF4-FFF2-40B4-BE49-F238E27FC236}">
                  <a16:creationId xmlns:a16="http://schemas.microsoft.com/office/drawing/2014/main" id="{40C2D913-4421-4858-AAD5-F08321190C22}"/>
                </a:ext>
              </a:extLst>
            </p:cNvPr>
            <p:cNvSpPr txBox="1">
              <a:spLocks/>
            </p:cNvSpPr>
            <p:nvPr/>
          </p:nvSpPr>
          <p:spPr>
            <a:xfrm>
              <a:off x="5728593" y="2116333"/>
              <a:ext cx="2063196" cy="341632"/>
            </a:xfrm>
            <a:prstGeom prst="rect">
              <a:avLst/>
            </a:prstGeom>
          </p:spPr>
          <p:txBody>
            <a:bodyPr vert="horz" wrap="square" lIns="91440" tIns="45720" rIns="91440" bIns="45720" rtlCol="0">
              <a:sp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bg1">
                      <a:lumMod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j-lt"/>
                  <a:ea typeface="Open Sans" panose="020B0606030504020204" pitchFamily="34" charset="0"/>
                  <a:cs typeface="Open Sans" panose="020B0606030504020204" pitchFamily="34" charset="0"/>
                </a:rPr>
                <a:t>Facebook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810D160B-D6F3-4D71-B2C4-D873C17782D2}"/>
              </a:ext>
            </a:extLst>
          </p:cNvPr>
          <p:cNvGrpSpPr/>
          <p:nvPr/>
        </p:nvGrpSpPr>
        <p:grpSpPr>
          <a:xfrm>
            <a:off x="6006169" y="2333653"/>
            <a:ext cx="2654300" cy="688670"/>
            <a:chOff x="5137489" y="3023676"/>
            <a:chExt cx="2654300" cy="688670"/>
          </a:xfrm>
        </p:grpSpPr>
        <p:pic>
          <p:nvPicPr>
            <p:cNvPr id="14" name="Picture 13">
              <a:hlinkClick r:id="rId7"/>
              <a:extLst>
                <a:ext uri="{FF2B5EF4-FFF2-40B4-BE49-F238E27FC236}">
                  <a16:creationId xmlns:a16="http://schemas.microsoft.com/office/drawing/2014/main" id="{35681BE2-A21E-4497-BE28-AA05121280F5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5137489" y="3076162"/>
              <a:ext cx="457200" cy="457200"/>
            </a:xfrm>
            <a:prstGeom prst="rect">
              <a:avLst/>
            </a:prstGeom>
          </p:spPr>
        </p:pic>
        <p:sp>
          <p:nvSpPr>
            <p:cNvPr id="15" name="Subtitle 2">
              <a:extLst>
                <a:ext uri="{FF2B5EF4-FFF2-40B4-BE49-F238E27FC236}">
                  <a16:creationId xmlns:a16="http://schemas.microsoft.com/office/drawing/2014/main" id="{759EF3FD-51F8-40B6-AD18-4DD95F96C2EF}"/>
                </a:ext>
              </a:extLst>
            </p:cNvPr>
            <p:cNvSpPr txBox="1">
              <a:spLocks/>
            </p:cNvSpPr>
            <p:nvPr/>
          </p:nvSpPr>
          <p:spPr>
            <a:xfrm>
              <a:off x="5728593" y="3343014"/>
              <a:ext cx="2063190" cy="369332"/>
            </a:xfrm>
            <a:prstGeom prst="rect">
              <a:avLst/>
            </a:prstGeom>
          </p:spPr>
          <p:txBody>
            <a:bodyPr vert="horz" wrap="square" lIns="91440" tIns="45720" rIns="91440" bIns="45720" rtlCol="0">
              <a:sp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bg1">
                      <a:lumMod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j-lt"/>
                  <a:ea typeface="Open Sans Light" panose="020B0306030504020204" pitchFamily="34" charset="0"/>
                  <a:cs typeface="Open Sans Light" panose="020B0306030504020204" pitchFamily="34" charset="0"/>
                </a:rPr>
                <a:t>@SensorsCouncil</a:t>
              </a:r>
            </a:p>
          </p:txBody>
        </p:sp>
        <p:sp>
          <p:nvSpPr>
            <p:cNvPr id="16" name="Subtitle 2">
              <a:extLst>
                <a:ext uri="{FF2B5EF4-FFF2-40B4-BE49-F238E27FC236}">
                  <a16:creationId xmlns:a16="http://schemas.microsoft.com/office/drawing/2014/main" id="{9D92EEE6-E3D7-495D-96BB-896E89EE8629}"/>
                </a:ext>
              </a:extLst>
            </p:cNvPr>
            <p:cNvSpPr txBox="1">
              <a:spLocks/>
            </p:cNvSpPr>
            <p:nvPr/>
          </p:nvSpPr>
          <p:spPr>
            <a:xfrm>
              <a:off x="5728593" y="3023676"/>
              <a:ext cx="2063196" cy="341632"/>
            </a:xfrm>
            <a:prstGeom prst="rect">
              <a:avLst/>
            </a:prstGeom>
          </p:spPr>
          <p:txBody>
            <a:bodyPr vert="horz" wrap="square" lIns="91440" tIns="45720" rIns="91440" bIns="45720" rtlCol="0">
              <a:sp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bg1">
                      <a:lumMod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j-lt"/>
                  <a:ea typeface="Open Sans" panose="020B0606030504020204" pitchFamily="34" charset="0"/>
                  <a:cs typeface="Open Sans" panose="020B0606030504020204" pitchFamily="34" charset="0"/>
                </a:rPr>
                <a:t>Twitter</a:t>
              </a: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DC019B65-0610-44D2-95EE-D8B140CDB5B0}"/>
              </a:ext>
            </a:extLst>
          </p:cNvPr>
          <p:cNvGrpSpPr/>
          <p:nvPr/>
        </p:nvGrpSpPr>
        <p:grpSpPr>
          <a:xfrm>
            <a:off x="6006169" y="3261022"/>
            <a:ext cx="6045200" cy="687351"/>
            <a:chOff x="5137489" y="3964505"/>
            <a:chExt cx="6045200" cy="687351"/>
          </a:xfrm>
        </p:grpSpPr>
        <p:pic>
          <p:nvPicPr>
            <p:cNvPr id="18" name="Picture 17">
              <a:hlinkClick r:id="rId9" action="ppaction://hlinkfile"/>
              <a:extLst>
                <a:ext uri="{FF2B5EF4-FFF2-40B4-BE49-F238E27FC236}">
                  <a16:creationId xmlns:a16="http://schemas.microsoft.com/office/drawing/2014/main" id="{8DE1E5F2-6972-4E41-AC09-ECAA1B69F104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5137489" y="3964505"/>
              <a:ext cx="457200" cy="457200"/>
            </a:xfrm>
            <a:prstGeom prst="rect">
              <a:avLst/>
            </a:prstGeom>
          </p:spPr>
        </p:pic>
        <p:sp>
          <p:nvSpPr>
            <p:cNvPr id="19" name="Subtitle 2">
              <a:extLst>
                <a:ext uri="{FF2B5EF4-FFF2-40B4-BE49-F238E27FC236}">
                  <a16:creationId xmlns:a16="http://schemas.microsoft.com/office/drawing/2014/main" id="{C8C6EA7A-F3F4-47AB-B89E-86EB16DCF342}"/>
                </a:ext>
              </a:extLst>
            </p:cNvPr>
            <p:cNvSpPr txBox="1">
              <a:spLocks/>
            </p:cNvSpPr>
            <p:nvPr/>
          </p:nvSpPr>
          <p:spPr>
            <a:xfrm>
              <a:off x="5728593" y="4282524"/>
              <a:ext cx="5454096" cy="369332"/>
            </a:xfrm>
            <a:prstGeom prst="rect">
              <a:avLst/>
            </a:prstGeom>
          </p:spPr>
          <p:txBody>
            <a:bodyPr vert="horz" wrap="square" lIns="91440" tIns="45720" rIns="91440" bIns="45720" rtlCol="0">
              <a:sp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bg1">
                      <a:lumMod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j-lt"/>
                  <a:ea typeface="Open Sans Light" panose="020B0306030504020204" pitchFamily="34" charset="0"/>
                  <a:cs typeface="Open Sans Light" panose="020B0306030504020204" pitchFamily="34" charset="0"/>
                </a:rPr>
                <a:t>linkedin.com/groups/2068827</a:t>
              </a:r>
            </a:p>
          </p:txBody>
        </p:sp>
        <p:sp>
          <p:nvSpPr>
            <p:cNvPr id="20" name="Subtitle 2">
              <a:extLst>
                <a:ext uri="{FF2B5EF4-FFF2-40B4-BE49-F238E27FC236}">
                  <a16:creationId xmlns:a16="http://schemas.microsoft.com/office/drawing/2014/main" id="{CD079C30-62CE-4469-98E9-F29E92CD5191}"/>
                </a:ext>
              </a:extLst>
            </p:cNvPr>
            <p:cNvSpPr txBox="1">
              <a:spLocks/>
            </p:cNvSpPr>
            <p:nvPr/>
          </p:nvSpPr>
          <p:spPr>
            <a:xfrm>
              <a:off x="5728593" y="3969270"/>
              <a:ext cx="2063196" cy="341632"/>
            </a:xfrm>
            <a:prstGeom prst="rect">
              <a:avLst/>
            </a:prstGeom>
          </p:spPr>
          <p:txBody>
            <a:bodyPr vert="horz" wrap="square" lIns="91440" tIns="45720" rIns="91440" bIns="45720" rtlCol="0">
              <a:sp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bg1">
                      <a:lumMod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j-lt"/>
                  <a:ea typeface="Open Sans" panose="020B0606030504020204" pitchFamily="34" charset="0"/>
                  <a:cs typeface="Open Sans" panose="020B0606030504020204" pitchFamily="34" charset="0"/>
                </a:rPr>
                <a:t>LinkedIn</a:t>
              </a: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8BE54A1F-A80B-45A5-A2A0-C34C50D51304}"/>
              </a:ext>
            </a:extLst>
          </p:cNvPr>
          <p:cNvGrpSpPr/>
          <p:nvPr/>
        </p:nvGrpSpPr>
        <p:grpSpPr>
          <a:xfrm>
            <a:off x="6006169" y="4212264"/>
            <a:ext cx="6732796" cy="655716"/>
            <a:chOff x="5137489" y="4670722"/>
            <a:chExt cx="6732796" cy="655716"/>
          </a:xfrm>
        </p:grpSpPr>
        <p:pic>
          <p:nvPicPr>
            <p:cNvPr id="22" name="Picture 21">
              <a:hlinkClick r:id="rId11" action="ppaction://hlinkfile"/>
              <a:extLst>
                <a:ext uri="{FF2B5EF4-FFF2-40B4-BE49-F238E27FC236}">
                  <a16:creationId xmlns:a16="http://schemas.microsoft.com/office/drawing/2014/main" id="{B5515DD9-158D-4D3B-8148-3333C00AA85C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5137489" y="4670722"/>
              <a:ext cx="457200" cy="457200"/>
            </a:xfrm>
            <a:prstGeom prst="rect">
              <a:avLst/>
            </a:prstGeom>
          </p:spPr>
        </p:pic>
        <p:sp>
          <p:nvSpPr>
            <p:cNvPr id="23" name="Subtitle 2">
              <a:extLst>
                <a:ext uri="{FF2B5EF4-FFF2-40B4-BE49-F238E27FC236}">
                  <a16:creationId xmlns:a16="http://schemas.microsoft.com/office/drawing/2014/main" id="{F7699952-FE73-4459-A921-28C1C421DE7F}"/>
                </a:ext>
              </a:extLst>
            </p:cNvPr>
            <p:cNvSpPr txBox="1">
              <a:spLocks/>
            </p:cNvSpPr>
            <p:nvPr/>
          </p:nvSpPr>
          <p:spPr>
            <a:xfrm>
              <a:off x="5728593" y="4957106"/>
              <a:ext cx="6141692" cy="369332"/>
            </a:xfrm>
            <a:prstGeom prst="rect">
              <a:avLst/>
            </a:prstGeom>
          </p:spPr>
          <p:txBody>
            <a:bodyPr vert="horz" wrap="square" lIns="91440" tIns="45720" rIns="91440" bIns="45720" rtlCol="0">
              <a:sp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bg1">
                      <a:lumMod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j-lt"/>
                  <a:ea typeface="Open Sans Light" panose="020B0306030504020204" pitchFamily="34" charset="0"/>
                  <a:cs typeface="Open Sans Light" panose="020B0306030504020204" pitchFamily="34" charset="0"/>
                </a:rPr>
                <a:t>Bit.ly/SensorsCouncilYouTube</a:t>
              </a:r>
            </a:p>
          </p:txBody>
        </p:sp>
        <p:sp>
          <p:nvSpPr>
            <p:cNvPr id="24" name="Subtitle 2">
              <a:extLst>
                <a:ext uri="{FF2B5EF4-FFF2-40B4-BE49-F238E27FC236}">
                  <a16:creationId xmlns:a16="http://schemas.microsoft.com/office/drawing/2014/main" id="{089DCC28-3E61-4B46-8049-AC150A7DF66E}"/>
                </a:ext>
              </a:extLst>
            </p:cNvPr>
            <p:cNvSpPr txBox="1">
              <a:spLocks/>
            </p:cNvSpPr>
            <p:nvPr/>
          </p:nvSpPr>
          <p:spPr>
            <a:xfrm>
              <a:off x="5728593" y="4674018"/>
              <a:ext cx="2063196" cy="341632"/>
            </a:xfrm>
            <a:prstGeom prst="rect">
              <a:avLst/>
            </a:prstGeom>
          </p:spPr>
          <p:txBody>
            <a:bodyPr vert="horz" wrap="square" lIns="91440" tIns="45720" rIns="91440" bIns="45720" rtlCol="0">
              <a:sp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bg1">
                      <a:lumMod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j-lt"/>
                  <a:ea typeface="Open Sans" panose="020B0606030504020204" pitchFamily="34" charset="0"/>
                  <a:cs typeface="Open Sans" panose="020B0606030504020204" pitchFamily="34" charset="0"/>
                </a:rPr>
                <a:t>YouTube</a:t>
              </a:r>
            </a:p>
          </p:txBody>
        </p:sp>
      </p:grp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82E6CA15-AACB-47CC-BB87-2A4DE3226ACB}"/>
              </a:ext>
            </a:extLst>
          </p:cNvPr>
          <p:cNvCxnSpPr/>
          <p:nvPr/>
        </p:nvCxnSpPr>
        <p:spPr>
          <a:xfrm>
            <a:off x="5313680" y="1265168"/>
            <a:ext cx="0" cy="4300666"/>
          </a:xfrm>
          <a:prstGeom prst="line">
            <a:avLst/>
          </a:prstGeom>
          <a:ln>
            <a:solidFill>
              <a:srgbClr val="0763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Graphic 2" descr="Document">
            <a:extLst>
              <a:ext uri="{FF2B5EF4-FFF2-40B4-BE49-F238E27FC236}">
                <a16:creationId xmlns:a16="http://schemas.microsoft.com/office/drawing/2014/main" id="{98221FEF-9A1F-41C2-A947-24FCDA7D58A1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6006169" y="5133202"/>
            <a:ext cx="457197" cy="457197"/>
          </a:xfrm>
          <a:prstGeom prst="rect">
            <a:avLst/>
          </a:prstGeom>
        </p:spPr>
      </p:pic>
      <p:sp>
        <p:nvSpPr>
          <p:cNvPr id="26" name="Subtitle 2">
            <a:extLst>
              <a:ext uri="{FF2B5EF4-FFF2-40B4-BE49-F238E27FC236}">
                <a16:creationId xmlns:a16="http://schemas.microsoft.com/office/drawing/2014/main" id="{22AFBD03-0D2F-460F-82FE-8374338711A0}"/>
              </a:ext>
            </a:extLst>
          </p:cNvPr>
          <p:cNvSpPr txBox="1">
            <a:spLocks/>
          </p:cNvSpPr>
          <p:nvPr/>
        </p:nvSpPr>
        <p:spPr>
          <a:xfrm>
            <a:off x="6597272" y="5399468"/>
            <a:ext cx="6141692" cy="369332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rPr>
              <a:t>ieee-sensors.org/publicity-documents/</a:t>
            </a:r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E7EF3C22-8740-47A4-8BC2-0F23F1C849A4}"/>
              </a:ext>
            </a:extLst>
          </p:cNvPr>
          <p:cNvSpPr txBox="1">
            <a:spLocks/>
          </p:cNvSpPr>
          <p:nvPr/>
        </p:nvSpPr>
        <p:spPr>
          <a:xfrm>
            <a:off x="6597272" y="5116380"/>
            <a:ext cx="2063196" cy="341632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Publicity Resources</a:t>
            </a:r>
          </a:p>
        </p:txBody>
      </p:sp>
    </p:spTree>
    <p:extLst>
      <p:ext uri="{BB962C8B-B14F-4D97-AF65-F5344CB8AC3E}">
        <p14:creationId xmlns:p14="http://schemas.microsoft.com/office/powerpoint/2010/main" val="24751746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2835</TotalTime>
  <Words>69</Words>
  <Application>Microsoft Office PowerPoint</Application>
  <PresentationFormat>Widescreen</PresentationFormat>
  <Paragraphs>16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Acknowledgement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Example Here</dc:title>
  <dc:creator>Hough,Mackenzie C</dc:creator>
  <cp:lastModifiedBy>Amanda Osborn</cp:lastModifiedBy>
  <cp:revision>71</cp:revision>
  <dcterms:created xsi:type="dcterms:W3CDTF">2020-08-31T14:34:28Z</dcterms:created>
  <dcterms:modified xsi:type="dcterms:W3CDTF">2020-12-21T16:26:14Z</dcterms:modified>
</cp:coreProperties>
</file>